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2" r:id="rId4"/>
    <p:sldId id="263" r:id="rId5"/>
    <p:sldId id="260" r:id="rId6"/>
    <p:sldId id="264" r:id="rId7"/>
    <p:sldId id="258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D571A74-16C8-4D9D-8856-9B92A830C9C4}">
          <p14:sldIdLst>
            <p14:sldId id="257"/>
            <p14:sldId id="259"/>
            <p14:sldId id="262"/>
            <p14:sldId id="263"/>
            <p14:sldId id="260"/>
            <p14:sldId id="264"/>
            <p14:sldId id="258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4" autoAdjust="0"/>
    <p:restoredTop sz="94660"/>
  </p:normalViewPr>
  <p:slideViewPr>
    <p:cSldViewPr snapToGrid="0">
      <p:cViewPr>
        <p:scale>
          <a:sx n="50" d="100"/>
          <a:sy n="50" d="100"/>
        </p:scale>
        <p:origin x="941" y="12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71F3B-3F6C-113F-5848-5B01B2523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41D6D5-DFD7-D4E0-69BE-F9E47929C5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6AB59-D323-84E1-A22C-1C9C1C332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C83C-0087-42FE-A58F-844650F55E31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25DAA-29AB-4CDF-65E5-07E5ACDD3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73E78-EF64-6E0C-0E92-B45EE244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8C1E8-E077-4D66-ADA8-9492F2C43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2430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C7EC7-83D8-37F0-CDE5-36D8152BD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E395AF-E38D-CA10-807A-ABF7B05AB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F2748-4BDD-AE92-EE5A-6A04D1E59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C83C-0087-42FE-A58F-844650F55E31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4056F-FDC5-C99F-298C-401B4152B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C6D3F-7245-7E0D-A63D-1296BB4DA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8C1E8-E077-4D66-ADA8-9492F2C43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131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291BFD-38C5-4661-A364-8CF8D698E5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A15AA-3E96-A469-8ECE-FC9F1446C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8F442-98B8-FF91-7904-D790F9A1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C83C-0087-42FE-A58F-844650F55E31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5BC30-8CCF-0087-6240-890D46D1F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C6A41-899F-E31A-BE26-2E73BCECB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8C1E8-E077-4D66-ADA8-9492F2C43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8934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52E2C-C3E2-F358-7305-1A5A4995F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0DB11-B627-7692-F3B9-BD3F6A0C8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35B40-A03A-E195-221B-382D1279E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C83C-0087-42FE-A58F-844650F55E31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00FE0-FECE-6417-2087-A490D144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8F2C0-A33C-75C4-2B55-5F9A135AB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8C1E8-E077-4D66-ADA8-9492F2C43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7671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0F820-B04B-D980-FDF0-6C92DD483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822D8-C127-AFAC-2397-F5364277A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E7178-E039-8CC7-FBA0-5D5746DB1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C83C-0087-42FE-A58F-844650F55E31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33F21-DBFA-05BE-C857-05B02928D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A082-D1F2-0A8F-DACD-45A45B0F1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8C1E8-E077-4D66-ADA8-9492F2C43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1244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36B1-F049-E06D-ABA5-5A6F70849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B755E-07DA-5065-F26A-9B879033D8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9069F-81BB-6A6A-82AC-C5F2AEAAB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17768-95D7-8910-93E9-F07B2653C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C83C-0087-42FE-A58F-844650F55E31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12D4B-D2C2-B309-F8BA-57DFB4DA4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C61A3-0D15-EABB-DF06-04E84501E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8C1E8-E077-4D66-ADA8-9492F2C43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7623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34BCB-61B4-D02C-5759-88602DE7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CB377-1DD5-CAE0-FC6B-E9ED8A647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DF2B45-C728-95D5-0CFD-272E917C24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C1F3F9-B419-89C0-4FB8-F908DFC62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62DE5E-2456-1CE6-5640-C3294EBDEE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0FAC59-B95A-2FB1-A55B-0CE05660B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C83C-0087-42FE-A58F-844650F55E31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8E2640-CAAE-AB58-F11E-44D09F3DE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DCCEFC-0D02-94B3-0DED-CB976CEF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8C1E8-E077-4D66-ADA8-9492F2C43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4459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E798-6FAA-7BE8-DA38-2DCCBFD0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4C352D-0331-2EFB-9255-B35272EA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C83C-0087-42FE-A58F-844650F55E31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4CF14-C9DA-6F75-1079-E03EFF888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79DF4C-5A4D-3F7D-094C-070DD8330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8C1E8-E077-4D66-ADA8-9492F2C43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351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8EDBEC-71F4-0C63-01BE-3CD8D9482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C83C-0087-42FE-A58F-844650F55E31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E01DA-B337-EF2E-F186-4A065A00C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81E6C-94A6-23CB-1A9D-EBB9B9D68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8C1E8-E077-4D66-ADA8-9492F2C43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2502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8A8E9-F229-C4F5-B3AC-9A9AFA719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46100-7003-C17B-078A-79D8AE4E4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03BBA8-4D0A-E388-97A4-394350430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39D74-AA04-F979-E0EA-65FBBE080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C83C-0087-42FE-A58F-844650F55E31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C36D8D-BC08-AAFE-4F30-C76A210C6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B8048-1FF6-6182-829E-C798047E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8C1E8-E077-4D66-ADA8-9492F2C43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199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ADA50-447C-280D-006C-AC232FB94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0A5662-D734-419F-85A9-4E7B86225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9C5F98-F1AB-A59E-3BE4-0AEA9DE77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33766-E743-BFFE-5656-DD95ED2A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C83C-0087-42FE-A58F-844650F55E31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0B859-DD6B-4822-8C89-A649929FD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C52515-417C-26DC-1E49-268547F3B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8C1E8-E077-4D66-ADA8-9492F2C43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1147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246330-9CD9-CF0C-9ED3-35B97F3C7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60E37-8239-E965-B43B-5E0AF5B25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C118E-9EE3-1788-4EC4-F74545348B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2C83C-0087-42FE-A58F-844650F55E31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95090-B105-B14F-A7B1-6A1A4BD50A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DB5E0-B185-FBE4-9E74-A93AD980F8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8C1E8-E077-4D66-ADA8-9492F2C43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750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course/beginner-scripting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" TargetMode="External"/><Relationship Id="rId5" Type="http://schemas.openxmlformats.org/officeDocument/2006/relationships/hyperlink" Target="https://en.wikipedia.org/wiki/Aircraft_flight_dynamics" TargetMode="External"/><Relationship Id="rId4" Type="http://schemas.openxmlformats.org/officeDocument/2006/relationships/hyperlink" Target="https://www1.grc.nasa.gov/beginners-guide-to-aeronautics/airplane-parts-functi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5FC6A00-5819-B69C-4EBB-105EF9080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1445" y="0"/>
            <a:ext cx="13014889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28C49EE-3C51-C7D0-B45B-C898797FBD2B}"/>
              </a:ext>
            </a:extLst>
          </p:cNvPr>
          <p:cNvGrpSpPr/>
          <p:nvPr/>
        </p:nvGrpSpPr>
        <p:grpSpPr>
          <a:xfrm>
            <a:off x="7046336" y="-177156"/>
            <a:ext cx="8757040" cy="5844950"/>
            <a:chOff x="5101922" y="-166645"/>
            <a:chExt cx="8757040" cy="5844950"/>
          </a:xfrm>
          <a:blipFill dpi="0" rotWithShape="0">
            <a:blip r:embed="rId3"/>
            <a:srcRect/>
            <a:stretch>
              <a:fillRect/>
            </a:stretch>
          </a:blip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F47677-254F-F606-7D4D-57989C472396}"/>
                </a:ext>
              </a:extLst>
            </p:cNvPr>
            <p:cNvSpPr/>
            <p:nvPr/>
          </p:nvSpPr>
          <p:spPr>
            <a:xfrm rot="18997933">
              <a:off x="5169939" y="-166645"/>
              <a:ext cx="5710932" cy="22209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F5A305-57EA-088C-7936-5C57318C60AB}"/>
                </a:ext>
              </a:extLst>
            </p:cNvPr>
            <p:cNvSpPr/>
            <p:nvPr/>
          </p:nvSpPr>
          <p:spPr>
            <a:xfrm rot="18997933">
              <a:off x="5101922" y="1742073"/>
              <a:ext cx="8605658" cy="22209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97108B-188A-44C0-6B7E-6DFBBEB465FF}"/>
                </a:ext>
              </a:extLst>
            </p:cNvPr>
            <p:cNvSpPr/>
            <p:nvPr/>
          </p:nvSpPr>
          <p:spPr>
            <a:xfrm rot="18997933">
              <a:off x="8148030" y="3457399"/>
              <a:ext cx="5710932" cy="22209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8806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358377F-B432-D135-1784-578317FB0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0CD6B7-C877-9933-C2D1-175486FCFA1D}"/>
              </a:ext>
            </a:extLst>
          </p:cNvPr>
          <p:cNvSpPr/>
          <p:nvPr/>
        </p:nvSpPr>
        <p:spPr>
          <a:xfrm>
            <a:off x="5917324" y="0"/>
            <a:ext cx="6274676" cy="6858000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9C91E-56AD-14EB-29A0-2DF253E91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31" y="1485392"/>
            <a:ext cx="5171462" cy="3887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0DAF01-A02A-E767-6B5F-B64E2D109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712" y="213360"/>
            <a:ext cx="5637899" cy="3448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17FE6C-8F45-F68F-C3D7-4255D49F2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53840"/>
            <a:ext cx="5863487" cy="238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9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DAEA88-8309-2141-3B54-EB2467DE4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63" y="0"/>
            <a:ext cx="12225128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0159D9-FEBB-B3E9-27AD-294CA95C848A}"/>
              </a:ext>
            </a:extLst>
          </p:cNvPr>
          <p:cNvSpPr/>
          <p:nvPr/>
        </p:nvSpPr>
        <p:spPr>
          <a:xfrm>
            <a:off x="373380" y="217025"/>
            <a:ext cx="11445240" cy="642395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A9E09A-1526-3D5E-CA9E-8BBF4D477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98" y="297699"/>
            <a:ext cx="6348598" cy="40034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561CD23-0C0B-6809-3897-847DA9643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98" y="4454727"/>
            <a:ext cx="10921203" cy="210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0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DAEA88-8309-2141-3B54-EB2467DE4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63" y="0"/>
            <a:ext cx="12225128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0159D9-FEBB-B3E9-27AD-294CA95C848A}"/>
              </a:ext>
            </a:extLst>
          </p:cNvPr>
          <p:cNvSpPr/>
          <p:nvPr/>
        </p:nvSpPr>
        <p:spPr>
          <a:xfrm>
            <a:off x="373380" y="217025"/>
            <a:ext cx="11445240" cy="642395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01DC208-4792-A122-B543-E04EF6AAD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64" y="522488"/>
            <a:ext cx="7733356" cy="18825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108D04-0D1C-B9B5-A278-9D9B59A15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64" y="2771443"/>
            <a:ext cx="5622370" cy="222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7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D055CB-3770-ABA8-A0A3-82D4591D3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5007"/>
            <a:ext cx="12412718" cy="89288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1508B9-F384-0D31-71D2-7A27DCEC4C41}"/>
              </a:ext>
            </a:extLst>
          </p:cNvPr>
          <p:cNvSpPr/>
          <p:nvPr/>
        </p:nvSpPr>
        <p:spPr>
          <a:xfrm>
            <a:off x="396240" y="0"/>
            <a:ext cx="12016478" cy="68580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3D53FD-4705-E629-BF95-A2FA380FF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43" y="164320"/>
            <a:ext cx="11145072" cy="626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D055CB-3770-ABA8-A0A3-82D4591D3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5007"/>
            <a:ext cx="12412718" cy="89288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1508B9-F384-0D31-71D2-7A27DCEC4C41}"/>
              </a:ext>
            </a:extLst>
          </p:cNvPr>
          <p:cNvSpPr/>
          <p:nvPr/>
        </p:nvSpPr>
        <p:spPr>
          <a:xfrm>
            <a:off x="304801" y="150533"/>
            <a:ext cx="12107917" cy="702564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9B581B-B15A-97B9-9EDC-ED261295B687}"/>
              </a:ext>
            </a:extLst>
          </p:cNvPr>
          <p:cNvSpPr txBox="1"/>
          <p:nvPr/>
        </p:nvSpPr>
        <p:spPr>
          <a:xfrm>
            <a:off x="4648200" y="1112520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Plane Object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6EFB4-F9DA-B1E2-AAAD-7A9DB17B7F15}"/>
              </a:ext>
            </a:extLst>
          </p:cNvPr>
          <p:cNvSpPr txBox="1"/>
          <p:nvPr/>
        </p:nvSpPr>
        <p:spPr>
          <a:xfrm>
            <a:off x="4495800" y="4210437"/>
            <a:ext cx="3444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Camera Object</a:t>
            </a:r>
            <a:endParaRPr lang="en-IN" sz="4000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D95E3E-C434-EA72-8B14-B31B94CEB23F}"/>
              </a:ext>
            </a:extLst>
          </p:cNvPr>
          <p:cNvCxnSpPr/>
          <p:nvPr/>
        </p:nvCxnSpPr>
        <p:spPr>
          <a:xfrm>
            <a:off x="6096000" y="1820406"/>
            <a:ext cx="0" cy="239003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D85482-8AA6-F38C-A46C-7D41A0325001}"/>
              </a:ext>
            </a:extLst>
          </p:cNvPr>
          <p:cNvSpPr txBox="1"/>
          <p:nvPr/>
        </p:nvSpPr>
        <p:spPr>
          <a:xfrm>
            <a:off x="6217920" y="1820406"/>
            <a:ext cx="231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Parent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1E58F6-1BE8-7E89-AD75-F04D9B22C181}"/>
              </a:ext>
            </a:extLst>
          </p:cNvPr>
          <p:cNvSpPr txBox="1"/>
          <p:nvPr/>
        </p:nvSpPr>
        <p:spPr>
          <a:xfrm>
            <a:off x="6217920" y="3748772"/>
            <a:ext cx="231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Child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53C004-8074-FBC8-4056-C3DD7C1CC308}"/>
              </a:ext>
            </a:extLst>
          </p:cNvPr>
          <p:cNvSpPr/>
          <p:nvPr/>
        </p:nvSpPr>
        <p:spPr>
          <a:xfrm>
            <a:off x="3962401" y="3516473"/>
            <a:ext cx="4571999" cy="187452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D2AE9-3A2E-1D62-61D1-B042ED463E08}"/>
              </a:ext>
            </a:extLst>
          </p:cNvPr>
          <p:cNvSpPr txBox="1"/>
          <p:nvPr/>
        </p:nvSpPr>
        <p:spPr>
          <a:xfrm>
            <a:off x="4389120" y="5364510"/>
            <a:ext cx="431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Camera Controller Script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CB9601-7AF0-3501-6288-59DE2CB92B60}"/>
              </a:ext>
            </a:extLst>
          </p:cNvPr>
          <p:cNvSpPr/>
          <p:nvPr/>
        </p:nvSpPr>
        <p:spPr>
          <a:xfrm>
            <a:off x="2400300" y="261173"/>
            <a:ext cx="7391400" cy="5852160"/>
          </a:xfrm>
          <a:prstGeom prst="rect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B5D364-AF56-69C1-2D6E-CA2A3CE201C1}"/>
              </a:ext>
            </a:extLst>
          </p:cNvPr>
          <p:cNvSpPr txBox="1"/>
          <p:nvPr/>
        </p:nvSpPr>
        <p:spPr>
          <a:xfrm>
            <a:off x="4114800" y="6061136"/>
            <a:ext cx="4861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Plane Controller Script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86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3" grpId="0"/>
      <p:bldP spid="7" grpId="0"/>
      <p:bldP spid="9" grpId="0"/>
      <p:bldP spid="10" grpId="0" animBg="1"/>
      <p:bldP spid="11" grpId="0"/>
      <p:bldP spid="13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4090B5E8-8144-3A21-8588-1E5FDB44E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FC0E028-460F-6FA9-A15E-D338E1EDC8E3}"/>
              </a:ext>
            </a:extLst>
          </p:cNvPr>
          <p:cNvSpPr/>
          <p:nvPr/>
        </p:nvSpPr>
        <p:spPr>
          <a:xfrm>
            <a:off x="373380" y="217025"/>
            <a:ext cx="11445240" cy="642395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7F35B3-BAE9-DFCA-A587-260CD7AC4195}"/>
              </a:ext>
            </a:extLst>
          </p:cNvPr>
          <p:cNvSpPr txBox="1"/>
          <p:nvPr/>
        </p:nvSpPr>
        <p:spPr>
          <a:xfrm>
            <a:off x="762000" y="579120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Next Step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1CD7B9-0E43-75FA-5B5E-E05B44F84C0B}"/>
              </a:ext>
            </a:extLst>
          </p:cNvPr>
          <p:cNvSpPr txBox="1"/>
          <p:nvPr/>
        </p:nvSpPr>
        <p:spPr>
          <a:xfrm>
            <a:off x="762000" y="1380920"/>
            <a:ext cx="662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Simulating Dynamics of Commercial Aircrafts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A5BD856-3783-EAFC-7734-16D6D572B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1" y="2141106"/>
            <a:ext cx="6061589" cy="3970134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62896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D131BF5-E637-C670-F70C-E577D281D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9B7E1D-DEBD-2B39-8EB7-C5EB67997F2D}"/>
              </a:ext>
            </a:extLst>
          </p:cNvPr>
          <p:cNvSpPr txBox="1"/>
          <p:nvPr/>
        </p:nvSpPr>
        <p:spPr>
          <a:xfrm>
            <a:off x="422298" y="212735"/>
            <a:ext cx="966216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Resources</a:t>
            </a:r>
          </a:p>
          <a:p>
            <a:endParaRPr 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sz="2400" b="1" dirty="0"/>
              <a:t>Unity Learn</a:t>
            </a:r>
          </a:p>
          <a:p>
            <a:r>
              <a:rPr lang="en-IN" sz="24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https://learn.unity.com/course/beginner-scripting</a:t>
            </a:r>
            <a:endParaRPr lang="en-IN" sz="2400" b="1" dirty="0"/>
          </a:p>
          <a:p>
            <a:endParaRPr lang="en-IN" sz="2000" dirty="0"/>
          </a:p>
          <a:p>
            <a:r>
              <a:rPr lang="en-IN" sz="2400" b="1" dirty="0"/>
              <a:t>Airplane Parts and Functions</a:t>
            </a:r>
          </a:p>
          <a:p>
            <a:r>
              <a:rPr lang="en-IN" sz="2400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https://www1.grc.nasa.gov/beginners-guide-to-aeronautics/airplane-parts-function/</a:t>
            </a:r>
            <a:endParaRPr lang="en-IN" sz="2400" b="1" dirty="0"/>
          </a:p>
          <a:p>
            <a:endParaRPr lang="en-IN" sz="2400" b="1" dirty="0"/>
          </a:p>
          <a:p>
            <a:r>
              <a:rPr lang="en-IN" sz="2400" b="1" dirty="0"/>
              <a:t>Aircraft Dynamics</a:t>
            </a:r>
          </a:p>
          <a:p>
            <a:r>
              <a:rPr lang="en-IN" sz="24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https://en.wikipedia.org/wiki/Aircraft_flight_dynamics</a:t>
            </a:r>
            <a:endParaRPr lang="en-IN" sz="2400" b="1" dirty="0"/>
          </a:p>
          <a:p>
            <a:endParaRPr lang="en-IN" sz="2400" b="1" dirty="0">
              <a:solidFill>
                <a:schemeClr val="bg1"/>
              </a:solidFill>
            </a:endParaRPr>
          </a:p>
          <a:p>
            <a:r>
              <a:rPr lang="en-IN" sz="2400" b="1" dirty="0">
                <a:solidFill>
                  <a:schemeClr val="bg1"/>
                </a:solidFill>
              </a:rPr>
              <a:t>Google</a:t>
            </a:r>
          </a:p>
          <a:p>
            <a:r>
              <a:rPr lang="en-IN" sz="24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</a:t>
            </a:r>
            <a:endParaRPr lang="en-IN" sz="2400" b="1" dirty="0">
              <a:solidFill>
                <a:schemeClr val="bg1"/>
              </a:solidFill>
            </a:endParaRPr>
          </a:p>
          <a:p>
            <a:endParaRPr lang="en-IN" sz="2400" b="1" dirty="0">
              <a:solidFill>
                <a:schemeClr val="bg1"/>
              </a:solidFill>
            </a:endParaRPr>
          </a:p>
          <a:p>
            <a:r>
              <a:rPr lang="en-IN" sz="2400" b="1" dirty="0" err="1">
                <a:solidFill>
                  <a:schemeClr val="bg1"/>
                </a:solidFill>
              </a:rPr>
              <a:t>Pintrest</a:t>
            </a:r>
            <a:endParaRPr lang="en-IN" sz="2400" b="1" dirty="0">
              <a:solidFill>
                <a:schemeClr val="bg1"/>
              </a:solidFill>
            </a:endParaRPr>
          </a:p>
          <a:p>
            <a:r>
              <a:rPr lang="en-IN" sz="2400" b="1" dirty="0">
                <a:solidFill>
                  <a:schemeClr val="bg1"/>
                </a:solidFill>
              </a:rPr>
              <a:t>https://in.pinterest.com/</a:t>
            </a:r>
          </a:p>
        </p:txBody>
      </p:sp>
    </p:spTree>
    <p:extLst>
      <p:ext uri="{BB962C8B-B14F-4D97-AF65-F5344CB8AC3E}">
        <p14:creationId xmlns:p14="http://schemas.microsoft.com/office/powerpoint/2010/main" val="76890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86</Words>
  <Application>Microsoft Office PowerPoint</Application>
  <PresentationFormat>Widescreen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 Basit Bhat</dc:creator>
  <cp:lastModifiedBy>Abdul Basit Bhat</cp:lastModifiedBy>
  <cp:revision>6</cp:revision>
  <dcterms:created xsi:type="dcterms:W3CDTF">2023-08-23T15:09:41Z</dcterms:created>
  <dcterms:modified xsi:type="dcterms:W3CDTF">2023-08-23T17:50:55Z</dcterms:modified>
</cp:coreProperties>
</file>